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a65ccad0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ea65ccad0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a65ccad0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a65ccad0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a65ccad0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ea65ccad0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a65ccad0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a65ccad0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014751d3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014751d3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a65ccad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a65ccad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014751d3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014751d3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a65ccad0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a65ccad0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a65ccad0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a65ccad0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a65ccad0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a65ccad0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a65ccad0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a65ccad0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a65ccad0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a65ccad0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a65ccad0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a65ccad0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ode.state.or.us/wma/teachlearn/testing/scoring/guides/2011-12/science_inquiry_notebooktemplate_hs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</a:t>
            </a:r>
            <a:r>
              <a:rPr baseline="-25000" lang="en"/>
              <a:t>2</a:t>
            </a:r>
            <a:r>
              <a:rPr lang="en"/>
              <a:t> vs. Plant Density Lab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Shahid Living Environment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Data Collection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135250" y="116075"/>
            <a:ext cx="85737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Record changes in your experiment!</a:t>
            </a:r>
            <a:endParaRPr u="sng"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135250" y="846725"/>
            <a:ext cx="4114800" cy="40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(5 mins)</a:t>
            </a:r>
            <a:r>
              <a:rPr lang="en"/>
              <a:t> - In lab notebooks, every Friday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Date of your observations (how many days has it been?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at your notes from last time -- what are you taking note of?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that all group members are taking their own notes, while also discussing each other’s points and adding on.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538" y="57300"/>
            <a:ext cx="758700" cy="124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4696" l="0" r="2676" t="2297"/>
          <a:stretch/>
        </p:blipFill>
        <p:spPr>
          <a:xfrm>
            <a:off x="4197150" y="1388400"/>
            <a:ext cx="4902474" cy="36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2875" y="116076"/>
            <a:ext cx="1866487" cy="12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Post-data collection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133700"/>
            <a:ext cx="5361000" cy="668700"/>
          </a:xfrm>
          <a:prstGeom prst="rect">
            <a:avLst/>
          </a:prstGeom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 (20 min)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852600"/>
            <a:ext cx="5361000" cy="1882500"/>
          </a:xfrm>
          <a:prstGeom prst="rect">
            <a:avLst/>
          </a:prstGeom>
          <a:solidFill>
            <a:srgbClr val="E6F9E0">
              <a:alpha val="884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Post up your lab experimental data</a:t>
            </a:r>
            <a:endParaRPr sz="1700"/>
          </a:p>
          <a:p>
            <a: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" sz="1700"/>
              <a:t>Compare your findings</a:t>
            </a:r>
            <a:endParaRPr i="1" sz="1700"/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 your lab notebooks - take note of other groups’ experiments and how their setup and results were similar to or different from your group.</a:t>
            </a:r>
            <a:endParaRPr sz="1700"/>
          </a:p>
        </p:txBody>
      </p:sp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2804200"/>
            <a:ext cx="5361000" cy="668700"/>
          </a:xfrm>
          <a:prstGeom prst="rect">
            <a:avLst/>
          </a:prstGeom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</a:t>
            </a:r>
            <a:r>
              <a:rPr lang="en"/>
              <a:t> (5 min)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3513950"/>
            <a:ext cx="5361000" cy="14418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 as a group your findings and decide which group’s results you found to be the most “interesting”. Be ready to share to the whole class at the end of the five minutes. 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6305" l="8384" r="20683" t="0"/>
          <a:stretch/>
        </p:blipFill>
        <p:spPr>
          <a:xfrm>
            <a:off x="6513200" y="534500"/>
            <a:ext cx="1792874" cy="165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925" y="2418925"/>
            <a:ext cx="2405907" cy="241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 to your experiment? 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other factors that may be tested for as we did in this experiment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about the equipment we used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25717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Do Now (5 mins) - Turn and Talk!</a:t>
            </a:r>
            <a:endParaRPr i="1"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41800" y="895400"/>
            <a:ext cx="5703000" cy="4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Write down your partner’s responses to the following questions. Be ready to share what </a:t>
            </a:r>
            <a:r>
              <a:rPr i="1" lang="en" sz="1600" u="sng"/>
              <a:t>they</a:t>
            </a:r>
            <a:r>
              <a:rPr lang="en" sz="1600" u="sng"/>
              <a:t> said!</a:t>
            </a:r>
            <a:endParaRPr sz="1600"/>
          </a:p>
          <a:p>
            <a:pPr indent="-3302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Based on your knowledge of photosynthesis, what changes would a highly photosynthesizing plant cause to its environment? (Try to recall the formula)</a:t>
            </a:r>
            <a:br>
              <a:rPr lang="en" sz="1600"/>
            </a:br>
            <a:endParaRPr sz="1600"/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 you think the air in Central Park would have the same composition/properties as the air by FDR Drive? Explain your reasoning. </a:t>
            </a:r>
            <a:br>
              <a:rPr lang="en" sz="1600"/>
            </a:br>
            <a:endParaRPr sz="1600"/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600"/>
              <a:t>Bonus! </a:t>
            </a:r>
            <a:r>
              <a:rPr lang="en" sz="1600"/>
              <a:t>The atmospheric CO2 concentration is predicted to double within our lifetime. How do you think this will impact the distribution of plant species throughout the world?</a:t>
            </a:r>
            <a:br>
              <a:rPr lang="en" sz="1400"/>
            </a:br>
            <a:endParaRPr sz="1400"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350" y="300963"/>
            <a:ext cx="2994401" cy="199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350" y="2571750"/>
            <a:ext cx="2994400" cy="206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one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 to lab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 design in groups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Day two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 to devices used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Setup of lab apparatus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0" y="110150"/>
            <a:ext cx="9144000" cy="9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Objective of Lab: </a:t>
            </a:r>
            <a:r>
              <a:rPr i="1" lang="en" sz="3000"/>
              <a:t>Design a lab to look at how CO</a:t>
            </a:r>
            <a:r>
              <a:rPr baseline="-25000" i="1" lang="en" sz="3000"/>
              <a:t>2</a:t>
            </a:r>
            <a:r>
              <a:rPr i="1" lang="en" sz="3000"/>
              <a:t> levels change with varying plant densities</a:t>
            </a:r>
            <a:endParaRPr sz="30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25225"/>
            <a:ext cx="8675100" cy="3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Groups of 4</a:t>
            </a:r>
            <a:endParaRPr b="1" i="1" u="sng"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weeks - first two weeks → measure CO</a:t>
            </a:r>
            <a:r>
              <a:rPr baseline="-25000" lang="en"/>
              <a:t>2</a:t>
            </a:r>
            <a:r>
              <a:rPr lang="en"/>
              <a:t> with no plants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day of week 3 -- transfer your plant of choice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design the rest of the lab in your groups! </a:t>
            </a:r>
            <a:r>
              <a:rPr b="1" lang="en">
                <a:solidFill>
                  <a:srgbClr val="FF00FF"/>
                </a:solidFill>
              </a:rPr>
              <a:t>(30 min)</a:t>
            </a:r>
            <a:r>
              <a:rPr lang="en"/>
              <a:t>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the provided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template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Make sure I initial your checkboxes in each section before you move 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Make sure you identify as many constants as possible (</a:t>
            </a:r>
            <a:r>
              <a:rPr i="1" lang="en" sz="1800">
                <a:solidFill>
                  <a:srgbClr val="0000FF"/>
                </a:solidFill>
              </a:rPr>
              <a:t>Why?</a:t>
            </a:r>
            <a:r>
              <a:rPr lang="en" sz="1800"/>
              <a:t>)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Identify your independent variable: What species of plant? size? number? (research as needed)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00FF"/>
                </a:solidFill>
              </a:rPr>
              <a:t>(Add pic of lab setup here)</a:t>
            </a:r>
            <a:endParaRPr i="1">
              <a:solidFill>
                <a:srgbClr val="FF00FF"/>
              </a:solidFill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period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 - Take out lab notebooks and discuss: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3014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Discuss and jot down notes</a:t>
            </a:r>
            <a:r>
              <a:rPr i="1" lang="en">
                <a:solidFill>
                  <a:srgbClr val="FF00FF"/>
                </a:solidFill>
              </a:rPr>
              <a:t> (5 min)</a:t>
            </a:r>
            <a:endParaRPr i="1">
              <a:solidFill>
                <a:srgbClr val="FF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Explain what variables are being changed in your experiment, and your reasoning. What do you expect to happen due to the independent variable you chose?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of Device Used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(not sure what goes here yet)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Arduino, show how the sensor works with a video and demo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Same for Vernier, but need to show how to insert parts into tank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how to set up apparatus using a student to model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 lab apparatus</a:t>
            </a:r>
            <a:r>
              <a:rPr lang="en">
                <a:solidFill>
                  <a:srgbClr val="FF00FF"/>
                </a:solidFill>
              </a:rPr>
              <a:t> (10-15 min)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in mind that you will have a plant in there in 2 weeks! Think about what it will need and note these in your lab notebook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monitoring your experiment once a week. What are you going to take note of?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