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236E-8506-49C5-82D4-E1A9EABEECBD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CD94-4477-45DA-A22B-FE7C6F56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542</Words>
  <Application>Microsoft Office PowerPoint</Application>
  <PresentationFormat>Custom</PresentationFormat>
  <Paragraphs>38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2019-07-31T14:17:47Z</dcterms:created>
  <dcterms:modified xsi:type="dcterms:W3CDTF">2019-08-05T16:44:18Z</dcterms:modified>
</cp:coreProperties>
</file>