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534F2-D323-421A-B02A-35931B0CCF8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A8E8-4827-44EC-9471-87265779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611</Words>
  <Application>Microsoft Office PowerPoint</Application>
  <PresentationFormat>Custom</PresentationFormat>
  <Paragraphs>43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Waves</vt:lpstr>
      <vt:lpstr>Transverse Waves</vt:lpstr>
      <vt:lpstr>Compressional (Longitudinal) Waves</vt:lpstr>
      <vt:lpstr>Properties of Waves</vt:lpstr>
      <vt:lpstr>Properties of Waves</vt:lpstr>
      <vt:lpstr>Electromagnetic Wave</vt:lpstr>
      <vt:lpstr>Electromagnetic Spectrum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2018-08-14T16:27:31Z</dcterms:created>
  <dcterms:modified xsi:type="dcterms:W3CDTF">2018-08-17T16:54:48Z</dcterms:modified>
</cp:coreProperties>
</file>