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710</Words>
  <Application>Microsoft Office PowerPoint</Application>
  <PresentationFormat>Custom</PresentationFormat>
  <Paragraphs>42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Activity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37</cp:revision>
  <dcterms:created xsi:type="dcterms:W3CDTF">2019-07-24T16:03:53Z</dcterms:created>
  <dcterms:modified xsi:type="dcterms:W3CDTF">2019-08-05T15:25:46Z</dcterms:modified>
</cp:coreProperties>
</file>