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2" name="Shinya Kondo"/>
  <p:cmAuthor clrIdx="1" id="1" initials="" lastIdx="1" name="Virgilios Passas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9-07-24T04:51:47.197">
    <p:pos x="6000" y="0"/>
    <p:text>I'm not sure if this information wave correlates correctly with this FM wave.  Might be a little misleading for the students</p:text>
  </p:cm>
  <p:cm authorId="1" idx="1" dt="2019-07-24T04:51:47.197">
    <p:pos x="6000" y="0"/>
    <p:text>Yes it is correct, it is on the lesson 1-2. What is missing is a picture with the carrier signal. Thus you could include it in both slides as you did it on the worksheet.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2" dt="2019-07-23T19:14:24.855">
    <p:pos x="196" y="482"/>
    <p:text>I did not know that this was the plural form of antenna. haha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a40ceab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a40ceab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da40ceab0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da40ceab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da40ceab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da40ceab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da40ceab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da40ceab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da40ceab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da40ceab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5da57fb20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5da57fb20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da40ceab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da40ceab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da40ceab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da40ceab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1.xml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2.xml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Now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572700"/>
            <a:ext cx="8520600" cy="445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Imagine you could broadcast a sound signal as EM waves, and visualize them like we saw waves on the computer screen yesterday.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the representation of sound waves for a clap look like?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whistle?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talking to your team, draw what you think the waves for #1 and #2 would look like in your notebook.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TOC: AM &amp; FM Part 2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❏"/>
            </a:pPr>
            <a:r>
              <a:rPr lang="en" sz="2400"/>
              <a:t>What is </a:t>
            </a:r>
            <a:r>
              <a:rPr lang="en" sz="2400">
                <a:solidFill>
                  <a:srgbClr val="FF0000"/>
                </a:solidFill>
              </a:rPr>
              <a:t>amplitude?</a:t>
            </a:r>
            <a:endParaRPr sz="2400">
              <a:solidFill>
                <a:srgbClr val="FF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❏"/>
            </a:pPr>
            <a:r>
              <a:rPr lang="en" sz="2400">
                <a:solidFill>
                  <a:srgbClr val="000000"/>
                </a:solidFill>
              </a:rPr>
              <a:t>What is </a:t>
            </a:r>
            <a:r>
              <a:rPr lang="en" sz="2400">
                <a:solidFill>
                  <a:srgbClr val="FF0000"/>
                </a:solidFill>
              </a:rPr>
              <a:t>frequency?</a:t>
            </a:r>
            <a:endParaRPr sz="2400">
              <a:solidFill>
                <a:srgbClr val="FF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❏"/>
            </a:pPr>
            <a:r>
              <a:rPr lang="en" sz="2400">
                <a:solidFill>
                  <a:srgbClr val="000000"/>
                </a:solidFill>
              </a:rPr>
              <a:t>What is </a:t>
            </a:r>
            <a:r>
              <a:rPr lang="en" sz="2400">
                <a:solidFill>
                  <a:srgbClr val="FF0000"/>
                </a:solidFill>
              </a:rPr>
              <a:t>modulation?</a:t>
            </a:r>
            <a:endParaRPr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amplitude modulation (AM) you vary the amplitude of the wave.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9650" y="1319925"/>
            <a:ext cx="7411200" cy="347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4325" y="2"/>
            <a:ext cx="3319686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470625" y="591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frequency modulation (FM) you vary the frequency of the wave.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9125" y="1450625"/>
            <a:ext cx="7579875" cy="34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51425" y="19127"/>
            <a:ext cx="3319686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5500300" y="0"/>
            <a:ext cx="286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Lab Activity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765875"/>
            <a:ext cx="8520600" cy="40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u="sng">
                <a:solidFill>
                  <a:srgbClr val="000000"/>
                </a:solidFill>
              </a:rPr>
              <a:t>Today we will</a:t>
            </a:r>
            <a:r>
              <a:rPr lang="en">
                <a:solidFill>
                  <a:srgbClr val="000000"/>
                </a:solidFill>
              </a:rPr>
              <a:t> generate voice signals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u="sng">
                <a:solidFill>
                  <a:srgbClr val="000000"/>
                </a:solidFill>
              </a:rPr>
              <a:t>So we can</a:t>
            </a:r>
            <a:r>
              <a:rPr lang="en">
                <a:solidFill>
                  <a:srgbClr val="000000"/>
                </a:solidFill>
              </a:rPr>
              <a:t> observe how different types of signals produce distinct AM and FM waves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u="sng">
                <a:solidFill>
                  <a:srgbClr val="000000"/>
                </a:solidFill>
              </a:rPr>
              <a:t>I’ve got it when</a:t>
            </a:r>
            <a:r>
              <a:rPr lang="en">
                <a:solidFill>
                  <a:srgbClr val="000000"/>
                </a:solidFill>
              </a:rPr>
              <a:t> I can draw conclusions about AM and FM from my observations of voice signals.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Materials: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COSMOS Technology Toolkit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Computer and Monitor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ADALM-Pluto SDR Active Learning Module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Antennae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Procedure: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See your packet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650" y="2"/>
            <a:ext cx="3319686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4747850" y="255250"/>
            <a:ext cx="2871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Roles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939075"/>
            <a:ext cx="8520600" cy="398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Leaders - read directions to the group &amp; keeps group members on track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Tech managers - operate the computer, take &amp; upload screenshots of data to Google Classroom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Captioneers - describe the uploaded screenshots with a 1-2 sentence caption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Noisemakers - produce the sound signals (speech, claps, etc.)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Scribes - record data in the packet &amp; make sure all other group members ALSO record data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300" y="255252"/>
            <a:ext cx="3319686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96900"/>
            <a:ext cx="2764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 Ticket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812275"/>
            <a:ext cx="8520600" cy="375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★"/>
            </a:pPr>
            <a:r>
              <a:rPr lang="en" sz="2800">
                <a:solidFill>
                  <a:schemeClr val="dk1"/>
                </a:solidFill>
              </a:rPr>
              <a:t>3 things you learned about AM, FM, and voice signals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★"/>
            </a:pPr>
            <a:r>
              <a:rPr lang="en" sz="2800">
                <a:solidFill>
                  <a:schemeClr val="dk1"/>
                </a:solidFill>
              </a:rPr>
              <a:t>2 things you noticed about AM, FM, and voice signals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★"/>
            </a:pPr>
            <a:r>
              <a:rPr lang="en" sz="2800">
                <a:solidFill>
                  <a:schemeClr val="dk1"/>
                </a:solidFill>
              </a:rPr>
              <a:t>1 question you still have about AM, FM, and voice signals</a:t>
            </a:r>
            <a:endParaRPr sz="2800">
              <a:solidFill>
                <a:schemeClr val="dk1"/>
              </a:solidFill>
            </a:endParaRPr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6100" y="239577"/>
            <a:ext cx="3319686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3938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Complete the question at the bottom of p. 4.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 sz="2400">
                <a:solidFill>
                  <a:schemeClr val="dk1"/>
                </a:solidFill>
              </a:rPr>
              <a:t>What conclusions can you draw from your observations of an AM voice signal and an FM voice signal? </a:t>
            </a:r>
            <a:endParaRPr i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(Note: You can view your group’s screenshots by going to the Google Classroom website on your computer or app on your phone.)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2150" y="357352"/>
            <a:ext cx="3319686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