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Robo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italic.fntdata"/><Relationship Id="rId14" Type="http://schemas.openxmlformats.org/officeDocument/2006/relationships/font" Target="fonts/Roboto-bold.fntdata"/><Relationship Id="rId16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e71476758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e71476758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5e71476758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5e71476758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e71476758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e71476758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5e71476758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5e71476758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5e71476758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5e71476758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5e71476758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5e71476758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Do Now</a:t>
            </a:r>
            <a:endParaRPr sz="3600"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600"/>
              <a:t>What is meant by “air quality”?</a:t>
            </a:r>
            <a:endParaRPr sz="360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13525" y="246675"/>
            <a:ext cx="4218775" cy="498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Discuss with your group: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lang="en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do you spend most of your time? Inside, or outside?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lang="en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can air quality affect your life?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lang="en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some differences between indoor air and outdoor air? Factors that affect indoor versus outdoor air quality?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lang="en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Why should we care about air quality?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lang="en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quantities we can measure to collect data about air quality?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lang="en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can be done to improve air quality? What can happen to worsen it?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lang="en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the main takeaways of this video?</a:t>
            </a:r>
            <a:endParaRPr sz="2200"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64350" y="161850"/>
            <a:ext cx="4218775" cy="498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Brainstorm:</a:t>
            </a:r>
            <a:endParaRPr sz="3600"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57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●"/>
            </a:pPr>
            <a:r>
              <a:rPr lang="en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factors that could affect the indoor air quality of our school?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●"/>
            </a:pPr>
            <a:r>
              <a:rPr lang="en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factors that could affect the outdoor air quality of our school?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●"/>
            </a:pPr>
            <a:r>
              <a:rPr lang="en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there anything we can do to change the air quality at our school?</a:t>
            </a:r>
            <a:endParaRPr sz="3600"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13525" y="246675"/>
            <a:ext cx="4218775" cy="498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Design an experiment</a:t>
            </a:r>
            <a:r>
              <a:rPr lang="en" sz="3600"/>
              <a:t>:</a:t>
            </a:r>
            <a:endParaRPr sz="3600"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600"/>
              <a:t>Where should we collect data?</a:t>
            </a:r>
            <a:endParaRPr sz="3600"/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39775" y="86425"/>
            <a:ext cx="4218775" cy="498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Roles: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Char char="●"/>
            </a:pPr>
            <a:r>
              <a:rPr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Leader (keeps everyone on track)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Char char="●"/>
            </a:pPr>
            <a:r>
              <a:rPr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Timekeeper (makes sure the group takes measurements for at least 2-3 mins)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Char char="●"/>
            </a:pPr>
            <a:r>
              <a:rPr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Sensor Manager (holds/takes care of sensors)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Char char="●"/>
            </a:pPr>
            <a:r>
              <a:rPr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 Manager (holds/takes care of IoT node mobile node; makes sure it is collecting data)</a:t>
            </a:r>
            <a:endParaRPr sz="3000"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73800" y="180675"/>
            <a:ext cx="4218775" cy="498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Analyze data: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/>
              <a:t>What trends or patterns do you see in your data?</a:t>
            </a:r>
            <a:endParaRPr sz="3000"/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73800" y="180675"/>
            <a:ext cx="4218775" cy="498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Brainstorm:</a:t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</a:rPr>
              <a:t>What did you learn in this experiment?</a:t>
            </a:r>
            <a:endParaRPr sz="2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</a:rPr>
              <a:t>What could have caused the data you observed? (Remember, correlation </a:t>
            </a: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≠ causation.)</a:t>
            </a:r>
            <a:endParaRPr sz="2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</a:rPr>
              <a:t>How does the experiment relate to a real life situation?</a:t>
            </a:r>
            <a:endParaRPr sz="2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</a:rPr>
              <a:t>What could have affected your results? (human errors, limitations)	</a:t>
            </a:r>
            <a:endParaRPr sz="2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</a:rPr>
              <a:t>What future research would you like to conduct? (Future Change + Importance + New ?)</a:t>
            </a:r>
            <a:endParaRPr sz="2400"/>
          </a:p>
        </p:txBody>
      </p:sp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73800" y="180675"/>
            <a:ext cx="4218775" cy="498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